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473028be9e4e49b6"/>
  </p:sldMasterIdLst>
  <p:sldIdLst>
    <p:sldId id="264" r:id="Rb7638ced6f67481d"/>
    <p:sldId id="265" r:id="R2c03fba4db3b40f1"/>
    <p:sldId id="266" r:id="R3e7a8852256b4156"/>
    <p:sldId id="267" r:id="Rbfaac2aa95c548d2"/>
    <p:sldId id="268" r:id="Raf362731e24740ef"/>
    <p:sldId id="269" r:id="R27efe7adfadc4f05"/>
    <p:sldId id="270" r:id="Rae428034e0db45c0"/>
    <p:sldId id="271" r:id="Ree76ccb5fe714a0e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473028be9e4e49b6" /><Relationship Type="http://schemas.openxmlformats.org/officeDocument/2006/relationships/theme" Target="/ppt/slideMasters/theme/theme2.xml" Id="Race2cdec2c354fe9" /><Relationship Type="http://schemas.openxmlformats.org/officeDocument/2006/relationships/slide" Target="/ppt/slides/slide9.xml" Id="Rb7638ced6f67481d" /><Relationship Type="http://schemas.openxmlformats.org/officeDocument/2006/relationships/slide" Target="/ppt/slides/slidea.xml" Id="R2c03fba4db3b40f1" /><Relationship Type="http://schemas.openxmlformats.org/officeDocument/2006/relationships/slide" Target="/ppt/slides/slideb.xml" Id="R3e7a8852256b4156" /><Relationship Type="http://schemas.openxmlformats.org/officeDocument/2006/relationships/slide" Target="/ppt/slides/slidec.xml" Id="Rbfaac2aa95c548d2" /><Relationship Type="http://schemas.openxmlformats.org/officeDocument/2006/relationships/tableStyles" Target="/ppt/tableStyles.xml" Id="R934860072874471a" /><Relationship Type="http://schemas.openxmlformats.org/officeDocument/2006/relationships/slide" Target="/ppt/slides/slided.xml" Id="Raf362731e24740ef" /><Relationship Type="http://schemas.openxmlformats.org/officeDocument/2006/relationships/slide" Target="/ppt/slides/slidee.xml" Id="R27efe7adfadc4f05" /><Relationship Type="http://schemas.openxmlformats.org/officeDocument/2006/relationships/slide" Target="/ppt/slides/slidef.xml" Id="Rae428034e0db45c0" /><Relationship Type="http://schemas.openxmlformats.org/officeDocument/2006/relationships/slide" Target="/ppt/slides/slide10.xml" Id="Ree76ccb5fe714a0e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9b7ca571827b421a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0ccc2aec2e954d0d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a1e7d3b5407842a0" /><Relationship Type="http://schemas.openxmlformats.org/officeDocument/2006/relationships/slideMaster" Target="/ppt/slideMasters/slideMaster2.xml" Id="Rd7f23ef57bf4468e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0c1c4a234ecd4135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a1e7d3b5407842a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e9d7c7b26d3f4f88" /><Relationship Type="http://schemas.openxmlformats.org/officeDocument/2006/relationships/slideLayout" Target="/ppt/slideLayouts/slideLayout2.xml" Id="R2f6c8597d1994ad5" /><Relationship Type="http://schemas.openxmlformats.org/officeDocument/2006/relationships/slideLayout" Target="/ppt/slideLayouts/slideLayout3.xml" Id="Ra7303ec20dc54024" /><Relationship Type="http://schemas.openxmlformats.org/officeDocument/2006/relationships/slideLayout" Target="/ppt/slideLayouts/slideLayout4.xml" Id="R56fdcf4fcb6e4635" /><Relationship Type="http://schemas.openxmlformats.org/officeDocument/2006/relationships/slideLayout" Target="/ppt/slideLayouts/slideLayout5.xml" Id="R5c5644c0b62343b2" /><Relationship Type="http://schemas.openxmlformats.org/officeDocument/2006/relationships/image" Target="/ppt/media/image2.bin" Id="Rb999f1fcc87c478b" /><Relationship Type="http://schemas.openxmlformats.org/officeDocument/2006/relationships/image" Target="/ppt/media/image.bin" Id="R9f18ce100d864ae0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b999f1fcc87c478b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9f18ce100d864ae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56fdcf4fcb6e4635"/>
    <p:sldLayoutId id="2147483652" r:id="Ra7303ec20dc54024"/>
    <p:sldLayoutId id="2147483651" r:id="R2f6c8597d1994ad5"/>
    <p:sldLayoutId id="2147483654" r:id="R5c5644c0b62343b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1b04ebde0e1f40f9" /><Relationship Type="http://schemas.openxmlformats.org/officeDocument/2006/relationships/chart" Target="/ppt/slides/charts/chart29.xml" Id="R735ec4f267ab424a" /><Relationship Type="http://schemas.openxmlformats.org/officeDocument/2006/relationships/chart" Target="/ppt/slides/charts/chart2a.xml" Id="Rd43ee0fc6caf40ab" /><Relationship Type="http://schemas.openxmlformats.org/officeDocument/2006/relationships/chart" Target="/ppt/slides/charts/chart2b.xml" Id="Rd7ab150139a4421a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4b581b74c211476e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5a377880fab74572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ddffd301650341f1" /><Relationship Type="http://schemas.openxmlformats.org/officeDocument/2006/relationships/slideLayout" Target="/ppt/slideLayouts/slideLayout5.xml" Id="R6190f756a458407e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c6e7533f38024a10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5ebbaed659b54266" /><Relationship Type="http://schemas.openxmlformats.org/officeDocument/2006/relationships/image" Target="/ppt/media/image4.bin" Id="Rfee0372f493d417c" /><Relationship Type="http://schemas.openxmlformats.org/officeDocument/2006/relationships/slideLayout" Target="/ppt/slideLayouts/slideLayout5.xml" Id="Ra6abf94236e44883" /><Relationship Type="http://schemas.openxmlformats.org/officeDocument/2006/relationships/chart" Target="/ppt/slides/charts/chart15.xml" Id="Rdfc79f48a7a244da" /><Relationship Type="http://schemas.openxmlformats.org/officeDocument/2006/relationships/chart" Target="/ppt/slides/charts/chart16.xml" Id="R020923fa62ff4144" /><Relationship Type="http://schemas.openxmlformats.org/officeDocument/2006/relationships/chart" Target="/ppt/slides/charts/chart17.xml" Id="R86a95b6e4f694e5d" /><Relationship Type="http://schemas.openxmlformats.org/officeDocument/2006/relationships/chart" Target="/ppt/slides/charts/chart18.xml" Id="R9fc9f4829c5c4b5f" /><Relationship Type="http://schemas.openxmlformats.org/officeDocument/2006/relationships/chart" Target="/ppt/slides/charts/chart19.xml" Id="R0903f6d7bd854f0e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36206c9237564291" /><Relationship Type="http://schemas.openxmlformats.org/officeDocument/2006/relationships/image" Target="/ppt/media/image4.bin" Id="R2fb6b29828c44a6c" /><Relationship Type="http://schemas.openxmlformats.org/officeDocument/2006/relationships/slideLayout" Target="/ppt/slideLayouts/slideLayout5.xml" Id="R44ef4e6002d243ae" /><Relationship Type="http://schemas.openxmlformats.org/officeDocument/2006/relationships/chart" Target="/ppt/slides/charts/chart1b.xml" Id="R0b70c73a4202404f" /><Relationship Type="http://schemas.openxmlformats.org/officeDocument/2006/relationships/chart" Target="/ppt/slides/charts/chart1c.xml" Id="R6014d6b718ca4ade" /><Relationship Type="http://schemas.openxmlformats.org/officeDocument/2006/relationships/chart" Target="/ppt/slides/charts/chart1d.xml" Id="R10d27a711a0e455d" /><Relationship Type="http://schemas.openxmlformats.org/officeDocument/2006/relationships/chart" Target="/ppt/slides/charts/chart1e.xml" Id="R152a5686007e4a68" /><Relationship Type="http://schemas.openxmlformats.org/officeDocument/2006/relationships/chart" Target="/ppt/slides/charts/chart1f.xml" Id="R5cbe7084b5024146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a92cfbda178c404f" /><Relationship Type="http://schemas.openxmlformats.org/officeDocument/2006/relationships/image" Target="/ppt/media/image4.bin" Id="R7f5bf030b0a94f71" /><Relationship Type="http://schemas.openxmlformats.org/officeDocument/2006/relationships/slideLayout" Target="/ppt/slideLayouts/slideLayout5.xml" Id="R7c8641dc35c942d6" /><Relationship Type="http://schemas.openxmlformats.org/officeDocument/2006/relationships/chart" Target="/ppt/slides/charts/chart21.xml" Id="R51aa9acadad0480b" /><Relationship Type="http://schemas.openxmlformats.org/officeDocument/2006/relationships/chart" Target="/ppt/slides/charts/chart22.xml" Id="R6676030697204eb0" /><Relationship Type="http://schemas.openxmlformats.org/officeDocument/2006/relationships/chart" Target="/ppt/slides/charts/chart23.xml" Id="R13d79fc6b38d411b" /><Relationship Type="http://schemas.openxmlformats.org/officeDocument/2006/relationships/chart" Target="/ppt/slides/charts/chart24.xml" Id="Rcd282e3f4a44465b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Landerigatan 17 A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5.385714</c:v>
              </c:pt>
              <c:pt idx="1">
                <c:v>5.117021</c:v>
              </c:pt>
              <c:pt idx="2">
                <c:v>4.915789</c:v>
              </c:pt>
              <c:pt idx="3">
                <c:v>5.190000</c:v>
              </c:pt>
              <c:pt idx="4">
                <c:v>4.444444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Månen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4.796296</c:v>
              </c:pt>
              <c:pt idx="1">
                <c:v>4.394737</c:v>
              </c:pt>
              <c:pt idx="2">
                <c:v>4.054054</c:v>
              </c:pt>
              <c:pt idx="3">
                <c:v>4.307692</c:v>
              </c:pt>
              <c:pt idx="4">
                <c:v>3.642857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0.357143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0.214286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0.214286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0.214286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0.214286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0.214286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0.214286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0.214286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0.214286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0.214286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0.214286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0.357143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0.214286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0.214286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0.214286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0.214286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0.357143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0.214286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3"/>
              <c:pt idx="0">
                <c:v>2013</c:v>
              </c:pt>
              <c:pt idx="1">
                <c:v>2012</c:v>
              </c:pt>
              <c:pt idx="2">
                <c:v>2011</c:v>
              </c:pt>
            </c:strLit>
          </c:cat>
          <c:val>
            <c:numLit>
              <c:formatCode>General</c:formatCode>
              <c:ptCount val="3"/>
              <c:pt idx="0">
                <c:v>0.285714</c:v>
              </c:pt>
              <c:pt idx="1">
                <c:v>0.285714</c:v>
              </c:pt>
              <c:pt idx="2">
                <c:v>0.428571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0.357143</c:v>
              </c:pt>
              <c:pt idx="1">
                <c:v>0.642857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Kvinna</c:v>
              </c:pt>
            </c:strLit>
          </c:cat>
          <c:val>
            <c:numLit>
              <c:formatCode>General</c:formatCode>
              <c:ptCount val="1"/>
              <c:pt idx="0">
                <c:v>1.000000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Månen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Landerigatan 17 A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14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735ec4f267ab424a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d43ee0fc6caf40ab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d7ab150139a4421a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Månen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Landerigatan 17 A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Månen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Landerigatan 17 A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14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ddffd301650341f1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Månen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Landerigatan 17 A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14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Landerigatan 17 A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fc79f48a7a244da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20923fa62ff4144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6a95b6e4f694e5d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fc9f4829c5c4b5f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0903f6d7bd854f0e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5ebbaed659b54266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fee0372f493d417c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Månen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Landerigatan 17 A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14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Landerigatan 17 A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b70c73a4202404f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014d6b718ca4ade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0d27a711a0e455d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52a5686007e4a68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5cbe7084b5024146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36206c9237564291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2fb6b29828c44a6c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Månen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Landerigatan 17 A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14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Landerigatan 17 A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1aa9acadad0480b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676030697204eb0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3d79fc6b38d411b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cd282e3f4a44465b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a92cfbda178c404f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7f5bf030b0a94f71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2017-02-01T10:48:30.76Z</dcterms:created>
  <dcterms:modified xsi:type="dcterms:W3CDTF">2017-02-01T10:48:30.76Z</dcterms:modified>
</cp:coreProperties>
</file>